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9"/>
  </p:notesMasterIdLst>
  <p:sldIdLst>
    <p:sldId id="426" r:id="rId2"/>
    <p:sldId id="433" r:id="rId3"/>
    <p:sldId id="473" r:id="rId4"/>
    <p:sldId id="476" r:id="rId5"/>
    <p:sldId id="474" r:id="rId6"/>
    <p:sldId id="475" r:id="rId7"/>
    <p:sldId id="478" r:id="rId8"/>
    <p:sldId id="428" r:id="rId9"/>
    <p:sldId id="479" r:id="rId10"/>
    <p:sldId id="480" r:id="rId11"/>
    <p:sldId id="470" r:id="rId12"/>
    <p:sldId id="481" r:id="rId13"/>
    <p:sldId id="483" r:id="rId14"/>
    <p:sldId id="484" r:id="rId15"/>
    <p:sldId id="482" r:id="rId16"/>
    <p:sldId id="471" r:id="rId17"/>
    <p:sldId id="434" r:id="rId18"/>
  </p:sldIdLst>
  <p:sldSz cx="9144000" cy="5143500" type="screen16x9"/>
  <p:notesSz cx="6858000" cy="9144000"/>
  <p:embeddedFontLst>
    <p:embeddedFont>
      <p:font typeface="Orly's Font 2" panose="020B0604020202020204" charset="0"/>
      <p:regular r:id="rId20"/>
    </p:embeddedFont>
    <p:embeddedFont>
      <p:font typeface="MS PGothic" panose="020B0600070205080204" pitchFamily="34" charset="-128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Verdana" panose="020B0604030504040204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71" d="100"/>
          <a:sy n="71" d="100"/>
        </p:scale>
        <p:origin x="-72" y="-31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086100" y="1885950"/>
            <a:ext cx="2820819" cy="2490981"/>
            <a:chOff x="1065381" y="1909569"/>
            <a:chExt cx="2820819" cy="2490981"/>
          </a:xfrm>
        </p:grpSpPr>
        <p:grpSp>
          <p:nvGrpSpPr>
            <p:cNvPr id="4" name="Group 3"/>
            <p:cNvGrpSpPr/>
            <p:nvPr/>
          </p:nvGrpSpPr>
          <p:grpSpPr>
            <a:xfrm>
              <a:off x="1065381" y="1909569"/>
              <a:ext cx="2820819" cy="2490981"/>
              <a:chOff x="1065381" y="1909569"/>
              <a:chExt cx="2820819" cy="2490981"/>
            </a:xfrm>
          </p:grpSpPr>
          <p:pic>
            <p:nvPicPr>
              <p:cNvPr id="12" name="Picture 1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5381" y="1909569"/>
                <a:ext cx="1303712" cy="11416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Rectangle 12"/>
              <p:cNvSpPr/>
              <p:nvPr/>
            </p:nvSpPr>
            <p:spPr>
              <a:xfrm>
                <a:off x="1171292" y="2915556"/>
                <a:ext cx="2714908" cy="1484994"/>
              </a:xfrm>
              <a:prstGeom prst="rect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Text Placeholder 2"/>
            <p:cNvSpPr txBox="1">
              <a:spLocks/>
            </p:cNvSpPr>
            <p:nvPr/>
          </p:nvSpPr>
          <p:spPr bwMode="auto">
            <a:xfrm>
              <a:off x="1209769" y="2984022"/>
              <a:ext cx="2628900" cy="1348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 2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 2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 2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 2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 2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dirty="0" smtClean="0">
                  <a:solidFill>
                    <a:schemeClr val="accent1"/>
                  </a:solidFill>
                </a:rPr>
                <a:t>72 + 10 = 82</a:t>
              </a:r>
            </a:p>
            <a:p>
              <a:pPr marL="0" indent="0" algn="ctr">
                <a:buFont typeface="Wingdings" pitchFamily="2" charset="2"/>
                <a:buNone/>
              </a:pPr>
              <a:r>
                <a:rPr lang="en-US" dirty="0" smtClean="0">
                  <a:solidFill>
                    <a:schemeClr val="accent1"/>
                  </a:solidFill>
                </a:rPr>
                <a:t>82 + 10 = 92</a:t>
              </a:r>
            </a:p>
            <a:p>
              <a:pPr marL="0" indent="0" algn="ctr">
                <a:buFont typeface="Wingdings" pitchFamily="2" charset="2"/>
                <a:buNone/>
              </a:pPr>
              <a:r>
                <a:rPr lang="en-US" dirty="0" smtClean="0">
                  <a:solidFill>
                    <a:schemeClr val="accent1"/>
                  </a:solidFill>
                </a:rPr>
                <a:t>92 + 10 = ?</a:t>
              </a:r>
              <a:endParaRPr lang="en-US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743146" y="1080130"/>
            <a:ext cx="6143554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happens when I add 10 to 92? Which digit changes?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307427" y="893791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tens is the same as 1 hundred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3600477" y="3600028"/>
            <a:ext cx="14809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tens 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306170"/>
              </p:ext>
            </p:extLst>
          </p:nvPr>
        </p:nvGraphicFramePr>
        <p:xfrm>
          <a:off x="618220" y="1626730"/>
          <a:ext cx="1767255" cy="2514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5"/>
                <a:gridCol w="589085"/>
                <a:gridCol w="589085"/>
              </a:tblGrid>
              <a:tr h="1828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Hundreds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  Tens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Ones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45" name="Group 244"/>
          <p:cNvGrpSpPr/>
          <p:nvPr/>
        </p:nvGrpSpPr>
        <p:grpSpPr>
          <a:xfrm>
            <a:off x="3112226" y="1404649"/>
            <a:ext cx="2687959" cy="2047266"/>
            <a:chOff x="3112226" y="1404649"/>
            <a:chExt cx="2687959" cy="2047266"/>
          </a:xfrm>
        </p:grpSpPr>
        <p:grpSp>
          <p:nvGrpSpPr>
            <p:cNvPr id="30" name="Group 29"/>
            <p:cNvGrpSpPr>
              <a:grpSpLocks noChangeAspect="1"/>
            </p:cNvGrpSpPr>
            <p:nvPr/>
          </p:nvGrpSpPr>
          <p:grpSpPr>
            <a:xfrm>
              <a:off x="3112226" y="1416727"/>
              <a:ext cx="189853" cy="2034907"/>
              <a:chOff x="3882188" y="2366825"/>
              <a:chExt cx="182880" cy="1781967"/>
            </a:xfrm>
          </p:grpSpPr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44" name="Group 243"/>
            <p:cNvGrpSpPr/>
            <p:nvPr/>
          </p:nvGrpSpPr>
          <p:grpSpPr>
            <a:xfrm>
              <a:off x="3383244" y="1404649"/>
              <a:ext cx="2416941" cy="2047266"/>
              <a:chOff x="3383244" y="1665909"/>
              <a:chExt cx="2416941" cy="2047266"/>
            </a:xfrm>
          </p:grpSpPr>
          <p:grpSp>
            <p:nvGrpSpPr>
              <p:cNvPr id="4" name="Group 3"/>
              <p:cNvGrpSpPr>
                <a:grpSpLocks noChangeAspect="1"/>
              </p:cNvGrpSpPr>
              <p:nvPr/>
            </p:nvGrpSpPr>
            <p:grpSpPr>
              <a:xfrm>
                <a:off x="3661630" y="1678268"/>
                <a:ext cx="189853" cy="2034907"/>
                <a:chOff x="3882188" y="2366825"/>
                <a:chExt cx="182880" cy="1781967"/>
              </a:xfrm>
            </p:grpSpPr>
            <p:sp>
              <p:nvSpPr>
                <p:cNvPr id="6" name="Rectangle 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" name="Rectangle 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" name="Rectangle 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" name="Rectangle 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" name="Rectangle 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" name="Rectangle 1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2" name="Rectangle 1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3" name="Rectangle 1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4" name="Rectangle 1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5" name="Rectangle 1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9" name="Group 18"/>
              <p:cNvGrpSpPr>
                <a:grpSpLocks noChangeAspect="1"/>
              </p:cNvGrpSpPr>
              <p:nvPr/>
            </p:nvGrpSpPr>
            <p:grpSpPr>
              <a:xfrm>
                <a:off x="5610332" y="1678268"/>
                <a:ext cx="189853" cy="2034907"/>
                <a:chOff x="3882188" y="2366825"/>
                <a:chExt cx="182880" cy="1781967"/>
              </a:xfrm>
            </p:grpSpPr>
            <p:sp>
              <p:nvSpPr>
                <p:cNvPr id="20" name="Rectangle 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1" name="Rectangle 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2" name="Rectangle 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3" name="Rectangle 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4" name="Rectangle 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5" name="Rectangle 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6" name="Rectangle 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7" name="Rectangle 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8" name="Rectangle 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9" name="Rectangle 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41" name="Group 40"/>
              <p:cNvGrpSpPr>
                <a:grpSpLocks noChangeAspect="1"/>
              </p:cNvGrpSpPr>
              <p:nvPr/>
            </p:nvGrpSpPr>
            <p:grpSpPr>
              <a:xfrm>
                <a:off x="5331946" y="1678268"/>
                <a:ext cx="189853" cy="2034907"/>
                <a:chOff x="3882188" y="2366825"/>
                <a:chExt cx="182880" cy="1781967"/>
              </a:xfrm>
            </p:grpSpPr>
            <p:sp>
              <p:nvSpPr>
                <p:cNvPr id="42" name="Rectangle 4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3" name="Rectangle 4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4" name="Rectangle 4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5" name="Rectangle 4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6" name="Rectangle 4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7" name="Rectangle 4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8" name="Rectangle 4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9" name="Rectangle 4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0" name="Rectangle 4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1" name="Rectangle 5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52" name="Group 51"/>
              <p:cNvGrpSpPr>
                <a:grpSpLocks noChangeAspect="1"/>
              </p:cNvGrpSpPr>
              <p:nvPr/>
            </p:nvGrpSpPr>
            <p:grpSpPr>
              <a:xfrm>
                <a:off x="5053560" y="1678268"/>
                <a:ext cx="189853" cy="2034907"/>
                <a:chOff x="3882188" y="2366825"/>
                <a:chExt cx="182880" cy="1781967"/>
              </a:xfrm>
            </p:grpSpPr>
            <p:sp>
              <p:nvSpPr>
                <p:cNvPr id="53" name="Rectangle 5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4" name="Rectangle 5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5" name="Rectangle 5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6" name="Rectangle 5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7" name="Rectangle 5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8" name="Rectangle 5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9" name="Rectangle 5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0" name="Rectangle 5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1" name="Rectangle 6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2" name="Rectangle 6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63" name="Group 62"/>
              <p:cNvGrpSpPr>
                <a:grpSpLocks noChangeAspect="1"/>
              </p:cNvGrpSpPr>
              <p:nvPr/>
            </p:nvGrpSpPr>
            <p:grpSpPr>
              <a:xfrm>
                <a:off x="3963824" y="1665909"/>
                <a:ext cx="189853" cy="2034907"/>
                <a:chOff x="3882188" y="2366825"/>
                <a:chExt cx="182880" cy="1781967"/>
              </a:xfrm>
            </p:grpSpPr>
            <p:sp>
              <p:nvSpPr>
                <p:cNvPr id="64" name="Rectangle 6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Rectangle 6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Rectangle 6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Rectangle 6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Rectangle 6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Rectangle 6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Rectangle 6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Rectangle 7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Rectangle 7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Rectangle 7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4" name="Group 73"/>
              <p:cNvGrpSpPr>
                <a:grpSpLocks noChangeAspect="1"/>
              </p:cNvGrpSpPr>
              <p:nvPr/>
            </p:nvGrpSpPr>
            <p:grpSpPr>
              <a:xfrm>
                <a:off x="4218402" y="1678268"/>
                <a:ext cx="189853" cy="2034907"/>
                <a:chOff x="3882188" y="2366825"/>
                <a:chExt cx="182880" cy="1781967"/>
              </a:xfrm>
            </p:grpSpPr>
            <p:sp>
              <p:nvSpPr>
                <p:cNvPr id="75" name="Rectangle 7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6" name="Rectangle 7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7" name="Rectangle 7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8" name="Rectangle 7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9" name="Rectangle 7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0" name="Rectangle 7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1" name="Rectangle 8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2" name="Rectangle 8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3" name="Rectangle 8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4" name="Rectangle 8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5" name="Group 84"/>
              <p:cNvGrpSpPr>
                <a:grpSpLocks noChangeAspect="1"/>
              </p:cNvGrpSpPr>
              <p:nvPr/>
            </p:nvGrpSpPr>
            <p:grpSpPr>
              <a:xfrm>
                <a:off x="4496788" y="1678268"/>
                <a:ext cx="189853" cy="2034907"/>
                <a:chOff x="3882188" y="2366825"/>
                <a:chExt cx="182880" cy="1781967"/>
              </a:xfrm>
            </p:grpSpPr>
            <p:sp>
              <p:nvSpPr>
                <p:cNvPr id="86" name="Rectangle 8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7" name="Rectangle 8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8" name="Rectangle 8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89" name="Rectangle 8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" name="Rectangle 8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" name="Rectangle 9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" name="Rectangle 9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" name="Rectangle 9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" name="Rectangle 9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" name="Rectangle 9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96" name="Group 95"/>
              <p:cNvGrpSpPr>
                <a:grpSpLocks noChangeAspect="1"/>
              </p:cNvGrpSpPr>
              <p:nvPr/>
            </p:nvGrpSpPr>
            <p:grpSpPr>
              <a:xfrm>
                <a:off x="4775174" y="1678268"/>
                <a:ext cx="189853" cy="2034907"/>
                <a:chOff x="3882188" y="2366825"/>
                <a:chExt cx="182880" cy="1781967"/>
              </a:xfrm>
            </p:grpSpPr>
            <p:sp>
              <p:nvSpPr>
                <p:cNvPr id="97" name="Rectangle 96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" name="Rectangle 97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" name="Rectangle 98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0" name="Rectangle 99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" name="Rectangle 10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" name="Rectangle 101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" name="Rectangle 102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" name="Rectangle 103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" name="Rectangle 104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" name="Rectangle 105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9" name="Group 108"/>
              <p:cNvGrpSpPr>
                <a:grpSpLocks noChangeAspect="1"/>
              </p:cNvGrpSpPr>
              <p:nvPr/>
            </p:nvGrpSpPr>
            <p:grpSpPr>
              <a:xfrm>
                <a:off x="3383244" y="1678271"/>
                <a:ext cx="189853" cy="2034904"/>
                <a:chOff x="3882188" y="2366825"/>
                <a:chExt cx="182880" cy="1781961"/>
              </a:xfrm>
            </p:grpSpPr>
            <p:sp>
              <p:nvSpPr>
                <p:cNvPr id="110" name="Rectangle 109"/>
                <p:cNvSpPr>
                  <a:spLocks noChangeAspect="1"/>
                </p:cNvSpPr>
                <p:nvPr/>
              </p:nvSpPr>
              <p:spPr>
                <a:xfrm>
                  <a:off x="3882188" y="255022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1" name="Rectangle 110"/>
                <p:cNvSpPr>
                  <a:spLocks noChangeAspect="1"/>
                </p:cNvSpPr>
                <p:nvPr/>
              </p:nvSpPr>
              <p:spPr>
                <a:xfrm>
                  <a:off x="3882188" y="306309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2" name="Rectangle 111"/>
                <p:cNvSpPr>
                  <a:spLocks noChangeAspect="1"/>
                </p:cNvSpPr>
                <p:nvPr/>
              </p:nvSpPr>
              <p:spPr>
                <a:xfrm>
                  <a:off x="3882188" y="272504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3" name="Rectangle 112"/>
                <p:cNvSpPr>
                  <a:spLocks noChangeAspect="1"/>
                </p:cNvSpPr>
                <p:nvPr/>
              </p:nvSpPr>
              <p:spPr>
                <a:xfrm>
                  <a:off x="3882188" y="324597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4" name="Rectangle 113"/>
                <p:cNvSpPr>
                  <a:spLocks noChangeAspect="1"/>
                </p:cNvSpPr>
                <p:nvPr/>
              </p:nvSpPr>
              <p:spPr>
                <a:xfrm>
                  <a:off x="3882188" y="288641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5" name="Rectangle 114"/>
                <p:cNvSpPr>
                  <a:spLocks noChangeAspect="1"/>
                </p:cNvSpPr>
                <p:nvPr/>
              </p:nvSpPr>
              <p:spPr>
                <a:xfrm>
                  <a:off x="3882188" y="34267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6" name="Rectangle 115"/>
                <p:cNvSpPr>
                  <a:spLocks noChangeAspect="1"/>
                </p:cNvSpPr>
                <p:nvPr/>
              </p:nvSpPr>
              <p:spPr>
                <a:xfrm>
                  <a:off x="3882188" y="361117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7" name="Rectangle 116"/>
                <p:cNvSpPr>
                  <a:spLocks noChangeAspect="1"/>
                </p:cNvSpPr>
                <p:nvPr/>
              </p:nvSpPr>
              <p:spPr>
                <a:xfrm>
                  <a:off x="3882188" y="378986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8" name="Rectangle 117"/>
                <p:cNvSpPr>
                  <a:spLocks noChangeAspect="1"/>
                </p:cNvSpPr>
                <p:nvPr/>
              </p:nvSpPr>
              <p:spPr>
                <a:xfrm>
                  <a:off x="3882188" y="396590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9" name="Rectangle 1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120" name="Group 119"/>
          <p:cNvGrpSpPr>
            <a:grpSpLocks noChangeAspect="1"/>
          </p:cNvGrpSpPr>
          <p:nvPr/>
        </p:nvGrpSpPr>
        <p:grpSpPr>
          <a:xfrm>
            <a:off x="6172200" y="1379151"/>
            <a:ext cx="2051232" cy="2007533"/>
            <a:chOff x="342900" y="1597188"/>
            <a:chExt cx="2287122" cy="2238398"/>
          </a:xfrm>
        </p:grpSpPr>
        <p:grpSp>
          <p:nvGrpSpPr>
            <p:cNvPr id="121" name="Group 120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Rectangle 2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" name="Group 121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" name="Group 122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" name="Group 123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24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Group 125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" name="Group 126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" name="Group 127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9" name="Group 128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0" name="Group 129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43" name="Text Placeholder 2"/>
          <p:cNvSpPr txBox="1">
            <a:spLocks/>
          </p:cNvSpPr>
          <p:nvPr/>
        </p:nvSpPr>
        <p:spPr bwMode="auto">
          <a:xfrm>
            <a:off x="6275214" y="3617284"/>
            <a:ext cx="14809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100 </a:t>
            </a:r>
          </a:p>
        </p:txBody>
      </p:sp>
      <p:sp>
        <p:nvSpPr>
          <p:cNvPr id="246" name="Oval 245"/>
          <p:cNvSpPr/>
          <p:nvPr/>
        </p:nvSpPr>
        <p:spPr>
          <a:xfrm>
            <a:off x="634549" y="3439408"/>
            <a:ext cx="1127533" cy="1013421"/>
          </a:xfrm>
          <a:prstGeom prst="ellipse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47" name="Oval 246"/>
          <p:cNvSpPr/>
          <p:nvPr/>
        </p:nvSpPr>
        <p:spPr>
          <a:xfrm>
            <a:off x="618220" y="3438930"/>
            <a:ext cx="1782080" cy="1013421"/>
          </a:xfrm>
          <a:prstGeom prst="ellipse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98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7" grpId="0" build="p"/>
      <p:bldP spid="243" grpId="0" build="p"/>
      <p:bldP spid="246" grpId="0" animBg="1"/>
      <p:bldP spid="2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loud Callout 9"/>
          <p:cNvSpPr/>
          <p:nvPr/>
        </p:nvSpPr>
        <p:spPr>
          <a:xfrm>
            <a:off x="457200" y="943940"/>
            <a:ext cx="2514600" cy="1624784"/>
          </a:xfrm>
          <a:prstGeom prst="cloudCallout">
            <a:avLst>
              <a:gd name="adj1" fmla="val -5106"/>
              <a:gd name="adj2" fmla="val 89915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3550537"/>
            <a:ext cx="274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92 + 10 = 102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643606"/>
              </p:ext>
            </p:extLst>
          </p:nvPr>
        </p:nvGraphicFramePr>
        <p:xfrm>
          <a:off x="3304904" y="285750"/>
          <a:ext cx="4229100" cy="43091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2910"/>
                <a:gridCol w="422910"/>
                <a:gridCol w="422910"/>
                <a:gridCol w="422910"/>
                <a:gridCol w="422910"/>
                <a:gridCol w="422910"/>
                <a:gridCol w="422910"/>
                <a:gridCol w="422910"/>
                <a:gridCol w="422910"/>
                <a:gridCol w="422910"/>
              </a:tblGrid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</a:t>
                      </a: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latin typeface="Orly's Font 2" pitchFamily="66" charset="0"/>
                        </a:rPr>
                        <a:t>80</a:t>
                      </a: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110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 rot="5400000">
            <a:off x="3564240" y="4024834"/>
            <a:ext cx="786047" cy="394479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1156168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When we add 10, the sum is just below the number.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build="p"/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06885" y="1655514"/>
            <a:ext cx="2486025" cy="2558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78729" y="1621793"/>
            <a:ext cx="1162594" cy="2558370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292915"/>
              </p:ext>
            </p:extLst>
          </p:nvPr>
        </p:nvGraphicFramePr>
        <p:xfrm>
          <a:off x="3053443" y="438373"/>
          <a:ext cx="4271550" cy="39403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7155"/>
                <a:gridCol w="427155"/>
                <a:gridCol w="427155"/>
                <a:gridCol w="427155"/>
                <a:gridCol w="427155"/>
                <a:gridCol w="427155"/>
                <a:gridCol w="427155"/>
                <a:gridCol w="427155"/>
                <a:gridCol w="427155"/>
                <a:gridCol w="427155"/>
              </a:tblGrid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</a:t>
                      </a: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42957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14364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latin typeface="Orly's Font 2" pitchFamily="66" charset="0"/>
                        </a:rPr>
                        <a:t>80</a:t>
                      </a: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110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 rot="5400000">
            <a:off x="5038482" y="3790122"/>
            <a:ext cx="714588" cy="43097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 rot="5400000">
            <a:off x="2904496" y="3794220"/>
            <a:ext cx="714588" cy="457199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 rot="5400000">
            <a:off x="3337245" y="3821897"/>
            <a:ext cx="720976" cy="429925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5400000">
            <a:off x="5898202" y="3808371"/>
            <a:ext cx="714588" cy="394479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5400000">
            <a:off x="4605912" y="3792224"/>
            <a:ext cx="714588" cy="434192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Cloud Callout 12"/>
          <p:cNvSpPr/>
          <p:nvPr/>
        </p:nvSpPr>
        <p:spPr>
          <a:xfrm>
            <a:off x="7436117" y="688265"/>
            <a:ext cx="1479284" cy="1220724"/>
          </a:xfrm>
          <a:prstGeom prst="cloudCallout">
            <a:avLst>
              <a:gd name="adj1" fmla="val -3416"/>
              <a:gd name="adj2" fmla="val 86600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80622" y="975462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 tens, </a:t>
            </a:r>
          </a:p>
          <a:p>
            <a:pPr algn="ctr"/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 tens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93359"/>
              </p:ext>
            </p:extLst>
          </p:nvPr>
        </p:nvGraphicFramePr>
        <p:xfrm>
          <a:off x="457200" y="1416080"/>
          <a:ext cx="2286000" cy="2819430"/>
        </p:xfrm>
        <a:graphic>
          <a:graphicData uri="http://schemas.openxmlformats.org/drawingml/2006/table">
            <a:tbl>
              <a:tblPr/>
              <a:tblGrid>
                <a:gridCol w="1143000"/>
                <a:gridCol w="1143000"/>
              </a:tblGrid>
              <a:tr h="4698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Number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Plus 10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92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98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96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23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91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95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1600200" y="1999918"/>
            <a:ext cx="1143000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102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108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106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101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105 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17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5" grpId="0" animBg="1"/>
      <p:bldP spid="8" grpId="0" animBg="1"/>
      <p:bldP spid="17" grpId="0" animBg="1"/>
      <p:bldP spid="13" grpId="0" animBg="1"/>
      <p:bldP spid="14" grpId="0"/>
      <p:bldP spid="1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399310" y="613453"/>
            <a:ext cx="49208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10 from 104.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290944"/>
              </p:ext>
            </p:extLst>
          </p:nvPr>
        </p:nvGraphicFramePr>
        <p:xfrm>
          <a:off x="571500" y="1374452"/>
          <a:ext cx="1767255" cy="24545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5"/>
                <a:gridCol w="589085"/>
                <a:gridCol w="589085"/>
              </a:tblGrid>
              <a:tr h="203886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Hundreds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  Tens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Ones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57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3369032" y="4409175"/>
            <a:ext cx="56411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 = 9 tens + 4 ones 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897043"/>
              </p:ext>
            </p:extLst>
          </p:nvPr>
        </p:nvGraphicFramePr>
        <p:xfrm>
          <a:off x="571500" y="1401175"/>
          <a:ext cx="1767255" cy="2514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5"/>
                <a:gridCol w="589085"/>
                <a:gridCol w="589085"/>
              </a:tblGrid>
              <a:tr h="1828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Hundreds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  Tens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Ones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9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1" name="Text Placeholder 2"/>
          <p:cNvSpPr txBox="1">
            <a:spLocks/>
          </p:cNvSpPr>
          <p:nvPr/>
        </p:nvSpPr>
        <p:spPr bwMode="auto">
          <a:xfrm>
            <a:off x="2648591" y="3616654"/>
            <a:ext cx="6545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104 = 1 hundred + 0 tens + 4 ones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2" name="Text Placeholder 2"/>
          <p:cNvSpPr txBox="1">
            <a:spLocks/>
          </p:cNvSpPr>
          <p:nvPr/>
        </p:nvSpPr>
        <p:spPr bwMode="auto">
          <a:xfrm>
            <a:off x="1349873" y="4011053"/>
            <a:ext cx="7315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104 = 10 tens + 4 ones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5" name="Text Placeholder 2"/>
          <p:cNvSpPr txBox="1">
            <a:spLocks/>
          </p:cNvSpPr>
          <p:nvPr/>
        </p:nvSpPr>
        <p:spPr bwMode="auto">
          <a:xfrm>
            <a:off x="629972" y="4027938"/>
            <a:ext cx="171363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Minus 10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124" name="Group 123"/>
          <p:cNvGrpSpPr/>
          <p:nvPr/>
        </p:nvGrpSpPr>
        <p:grpSpPr>
          <a:xfrm>
            <a:off x="3326635" y="1212139"/>
            <a:ext cx="4637509" cy="2241238"/>
            <a:chOff x="3326635" y="1212139"/>
            <a:chExt cx="4637509" cy="2241238"/>
          </a:xfrm>
        </p:grpSpPr>
        <p:grpSp>
          <p:nvGrpSpPr>
            <p:cNvPr id="5" name="Group 4"/>
            <p:cNvGrpSpPr/>
            <p:nvPr/>
          </p:nvGrpSpPr>
          <p:grpSpPr>
            <a:xfrm>
              <a:off x="3706799" y="1212139"/>
              <a:ext cx="3953292" cy="2238398"/>
              <a:chOff x="3706799" y="1701027"/>
              <a:chExt cx="3953292" cy="2238398"/>
            </a:xfrm>
          </p:grpSpPr>
          <p:grpSp>
            <p:nvGrpSpPr>
              <p:cNvPr id="2" name="Group 1"/>
              <p:cNvGrpSpPr/>
              <p:nvPr/>
            </p:nvGrpSpPr>
            <p:grpSpPr>
              <a:xfrm>
                <a:off x="3706799" y="1701027"/>
                <a:ext cx="3391888" cy="2238398"/>
                <a:chOff x="3373089" y="1692174"/>
                <a:chExt cx="3391888" cy="2238398"/>
              </a:xfrm>
            </p:grpSpPr>
            <p:grpSp>
              <p:nvGrpSpPr>
                <p:cNvPr id="4" name="Group 3"/>
                <p:cNvGrpSpPr>
                  <a:grpSpLocks noChangeAspect="1"/>
                </p:cNvGrpSpPr>
                <p:nvPr/>
              </p:nvGrpSpPr>
              <p:grpSpPr>
                <a:xfrm>
                  <a:off x="3373089" y="1692174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6" name="Rectangle 5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" name="Rectangle 6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" name="Rectangle 7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" name="Rectangle 8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" name="Rectangle 9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" name="Rectangle 10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" name="Rectangle 11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" name="Rectangle 12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" name="Rectangle 13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" name="Rectangle 14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9" name="Group 18"/>
                <p:cNvGrpSpPr>
                  <a:grpSpLocks noChangeAspect="1"/>
                </p:cNvGrpSpPr>
                <p:nvPr/>
              </p:nvGrpSpPr>
              <p:grpSpPr>
                <a:xfrm>
                  <a:off x="6535255" y="1692174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20" name="Rectangle 19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" name="Rectangle 20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" name="Rectangle 21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3" name="Rectangle 22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4" name="Rectangle 23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" name="Rectangle 24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" name="Rectangle 25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7" name="Rectangle 26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8" name="Rectangle 27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9" name="Rectangle 28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30" name="Group 29"/>
                <p:cNvGrpSpPr>
                  <a:grpSpLocks noChangeAspect="1"/>
                </p:cNvGrpSpPr>
                <p:nvPr/>
              </p:nvGrpSpPr>
              <p:grpSpPr>
                <a:xfrm>
                  <a:off x="3768360" y="1692174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31" name="Rectangle 30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2" name="Rectangle 31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Rectangle 32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" name="Rectangle 33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Rectangle 34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6" name="Rectangle 35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7" name="Rectangle 36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8" name="Rectangle 37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9" name="Rectangle 38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0" name="Rectangle 39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41" name="Group 40"/>
                <p:cNvGrpSpPr>
                  <a:grpSpLocks noChangeAspect="1"/>
                </p:cNvGrpSpPr>
                <p:nvPr/>
              </p:nvGrpSpPr>
              <p:grpSpPr>
                <a:xfrm>
                  <a:off x="6139986" y="1692174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42" name="Rectangle 41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3" name="Rectangle 42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4" name="Rectangle 43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5" name="Rectangle 44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6" name="Rectangle 45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7" name="Rectangle 46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8" name="Rectangle 47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9" name="Rectangle 48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0" name="Rectangle 49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1" name="Rectangle 50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52" name="Group 51"/>
                <p:cNvGrpSpPr>
                  <a:grpSpLocks noChangeAspect="1"/>
                </p:cNvGrpSpPr>
                <p:nvPr/>
              </p:nvGrpSpPr>
              <p:grpSpPr>
                <a:xfrm>
                  <a:off x="5744715" y="1692174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53" name="Rectangle 52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4" name="Rectangle 53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" name="Rectangle 54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" name="Rectangle 55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7" name="Rectangle 56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8" name="Rectangle 57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9" name="Rectangle 58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0" name="Rectangle 59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1" name="Rectangle 60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2" name="Rectangle 61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63" name="Group 62"/>
                <p:cNvGrpSpPr>
                  <a:grpSpLocks noChangeAspect="1"/>
                </p:cNvGrpSpPr>
                <p:nvPr/>
              </p:nvGrpSpPr>
              <p:grpSpPr>
                <a:xfrm>
                  <a:off x="4163631" y="1692174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64" name="Rectangle 63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5" name="Rectangle 64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6" name="Rectangle 65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7" name="Rectangle 66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8" name="Rectangle 67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9" name="Rectangle 68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0" name="Rectangle 69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1" name="Rectangle 70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2" name="Rectangle 71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" name="Rectangle 72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4" name="Group 73"/>
                <p:cNvGrpSpPr>
                  <a:grpSpLocks noChangeAspect="1"/>
                </p:cNvGrpSpPr>
                <p:nvPr/>
              </p:nvGrpSpPr>
              <p:grpSpPr>
                <a:xfrm>
                  <a:off x="4558902" y="1692174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75" name="Rectangle 74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6" name="Rectangle 75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" name="Rectangle 76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" name="Rectangle 77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9" name="Rectangle 78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0" name="Rectangle 79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" name="Rectangle 80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2" name="Rectangle 81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3" name="Rectangle 82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" name="Rectangle 83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5" name="Group 84"/>
                <p:cNvGrpSpPr>
                  <a:grpSpLocks noChangeAspect="1"/>
                </p:cNvGrpSpPr>
                <p:nvPr/>
              </p:nvGrpSpPr>
              <p:grpSpPr>
                <a:xfrm>
                  <a:off x="4954173" y="1692174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86" name="Rectangle 85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7" name="Rectangle 86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8" name="Rectangle 87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" name="Rectangle 88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" name="Rectangle 89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1" name="Rectangle 90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" name="Rectangle 91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3" name="Rectangle 92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4" name="Rectangle 93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5" name="Rectangle 94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96" name="Group 95"/>
                <p:cNvGrpSpPr>
                  <a:grpSpLocks noChangeAspect="1"/>
                </p:cNvGrpSpPr>
                <p:nvPr/>
              </p:nvGrpSpPr>
              <p:grpSpPr>
                <a:xfrm>
                  <a:off x="5349444" y="1692174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97" name="Rectangle 96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8" name="Rectangle 97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9" name="Rectangle 98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0" name="Rectangle 99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1" name="Rectangle 100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2" name="Rectangle 101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3" name="Rectangle 102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" name="Rectangle 103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" name="Rectangle 104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6" name="Rectangle 105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7429622" y="3072501"/>
                <a:ext cx="229722" cy="22972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7430369" y="2545757"/>
                <a:ext cx="229722" cy="22972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" name="Group 108"/>
            <p:cNvGrpSpPr>
              <a:grpSpLocks noChangeAspect="1"/>
            </p:cNvGrpSpPr>
            <p:nvPr/>
          </p:nvGrpSpPr>
          <p:grpSpPr>
            <a:xfrm>
              <a:off x="3326635" y="1214983"/>
              <a:ext cx="229722" cy="2238394"/>
              <a:chOff x="3882188" y="2366825"/>
              <a:chExt cx="182880" cy="1781961"/>
            </a:xfrm>
          </p:grpSpPr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Rectangle 1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7" name="Rectangle 126"/>
            <p:cNvSpPr>
              <a:spLocks noChangeAspect="1"/>
            </p:cNvSpPr>
            <p:nvPr/>
          </p:nvSpPr>
          <p:spPr>
            <a:xfrm>
              <a:off x="7701435" y="2599619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Rectangle 127"/>
            <p:cNvSpPr>
              <a:spLocks noChangeAspect="1"/>
            </p:cNvSpPr>
            <p:nvPr/>
          </p:nvSpPr>
          <p:spPr>
            <a:xfrm>
              <a:off x="7734422" y="2079913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23" name="Text Placeholder 2"/>
          <p:cNvSpPr txBox="1">
            <a:spLocks/>
          </p:cNvSpPr>
          <p:nvPr/>
        </p:nvSpPr>
        <p:spPr bwMode="auto">
          <a:xfrm>
            <a:off x="3821660" y="1786113"/>
            <a:ext cx="31621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100</a:t>
            </a:r>
            <a:endParaRPr lang="en-US" sz="4800" b="1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6" name="Multiply 125"/>
          <p:cNvSpPr/>
          <p:nvPr/>
        </p:nvSpPr>
        <p:spPr>
          <a:xfrm>
            <a:off x="3000702" y="1662114"/>
            <a:ext cx="731168" cy="1646057"/>
          </a:xfrm>
          <a:prstGeom prst="mathMultiply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3629160" y="1149494"/>
            <a:ext cx="4764199" cy="2424627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86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7" grpId="0"/>
      <p:bldP spid="121" grpId="0" build="p"/>
      <p:bldP spid="122" grpId="0" build="p"/>
      <p:bldP spid="125" grpId="0" build="p"/>
      <p:bldP spid="123" grpId="0" build="p"/>
      <p:bldP spid="126" grpId="0" animBg="1"/>
      <p:bldP spid="1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loud Callout 9"/>
          <p:cNvSpPr/>
          <p:nvPr/>
        </p:nvSpPr>
        <p:spPr>
          <a:xfrm>
            <a:off x="445523" y="3252718"/>
            <a:ext cx="2078182" cy="1632384"/>
          </a:xfrm>
          <a:prstGeom prst="cloudCallout">
            <a:avLst>
              <a:gd name="adj1" fmla="val 136963"/>
              <a:gd name="adj2" fmla="val -7072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2686050"/>
            <a:ext cx="274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104 - 10 = 94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22029"/>
              </p:ext>
            </p:extLst>
          </p:nvPr>
        </p:nvGraphicFramePr>
        <p:xfrm>
          <a:off x="3304904" y="285750"/>
          <a:ext cx="4229100" cy="43091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2910"/>
                <a:gridCol w="422910"/>
                <a:gridCol w="422910"/>
                <a:gridCol w="422910"/>
                <a:gridCol w="422910"/>
                <a:gridCol w="422910"/>
                <a:gridCol w="422910"/>
                <a:gridCol w="422910"/>
                <a:gridCol w="422910"/>
                <a:gridCol w="422910"/>
              </a:tblGrid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</a:t>
                      </a: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latin typeface="Orly's Font 2" pitchFamily="66" charset="0"/>
                        </a:rPr>
                        <a:t>80</a:t>
                      </a: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173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110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 rot="5400000">
            <a:off x="4396817" y="3993474"/>
            <a:ext cx="786047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495" y="3428792"/>
            <a:ext cx="2057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number above 104 is 94. So </a:t>
            </a:r>
          </a:p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104 -10=94.</a:t>
            </a:r>
          </a:p>
          <a:p>
            <a:pPr algn="ctr"/>
            <a:endParaRPr lang="en-US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Cloud Callout 12"/>
          <p:cNvSpPr/>
          <p:nvPr/>
        </p:nvSpPr>
        <p:spPr>
          <a:xfrm>
            <a:off x="645007" y="876512"/>
            <a:ext cx="2546968" cy="1506120"/>
          </a:xfrm>
          <a:prstGeom prst="cloudCallout">
            <a:avLst>
              <a:gd name="adj1" fmla="val -36430"/>
              <a:gd name="adj2" fmla="val 67395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6087" y="1167907"/>
            <a:ext cx="2857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100 is 10 tens. </a:t>
            </a:r>
          </a:p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 tens minus 1 ten </a:t>
            </a:r>
          </a:p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is 9 tens.</a:t>
            </a:r>
          </a:p>
          <a:p>
            <a:pPr algn="ctr"/>
            <a:endParaRPr lang="en-US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30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build="p"/>
      <p:bldP spid="8" grpId="0" animBg="1"/>
      <p:bldP spid="9" grpId="0"/>
      <p:bldP spid="13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06885" y="1655514"/>
            <a:ext cx="2486025" cy="2558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78729" y="1621793"/>
            <a:ext cx="1162594" cy="2558370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356712"/>
              </p:ext>
            </p:extLst>
          </p:nvPr>
        </p:nvGraphicFramePr>
        <p:xfrm>
          <a:off x="3085273" y="459135"/>
          <a:ext cx="4271550" cy="39403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7155"/>
                <a:gridCol w="427155"/>
                <a:gridCol w="427155"/>
                <a:gridCol w="427155"/>
                <a:gridCol w="427155"/>
                <a:gridCol w="427155"/>
                <a:gridCol w="427155"/>
                <a:gridCol w="427155"/>
                <a:gridCol w="427155"/>
                <a:gridCol w="427155"/>
              </a:tblGrid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</a:t>
                      </a: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42957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29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39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14364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49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59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69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79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latin typeface="Orly's Font 2" pitchFamily="66" charset="0"/>
                        </a:rPr>
                        <a:t>80</a:t>
                      </a: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89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99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5515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101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102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103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104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105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106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107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108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109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Orly's Font 2" pitchFamily="66" charset="0"/>
                        </a:rPr>
                        <a:t>110</a:t>
                      </a:r>
                      <a:endParaRPr lang="en-US" sz="9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 rot="5400000">
            <a:off x="4652910" y="3820982"/>
            <a:ext cx="695688" cy="459758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 rot="5400000">
            <a:off x="5089339" y="3855070"/>
            <a:ext cx="695687" cy="39158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 rot="5400000">
            <a:off x="3363725" y="3817125"/>
            <a:ext cx="720976" cy="443658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5400000">
            <a:off x="5917739" y="3821890"/>
            <a:ext cx="714588" cy="43903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5400000">
            <a:off x="2927622" y="3828526"/>
            <a:ext cx="714588" cy="414024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570409"/>
              </p:ext>
            </p:extLst>
          </p:nvPr>
        </p:nvGraphicFramePr>
        <p:xfrm>
          <a:off x="457200" y="1253571"/>
          <a:ext cx="2286000" cy="2797804"/>
        </p:xfrm>
        <a:graphic>
          <a:graphicData uri="http://schemas.openxmlformats.org/drawingml/2006/table">
            <a:tbl>
              <a:tblPr/>
              <a:tblGrid>
                <a:gridCol w="1143000"/>
                <a:gridCol w="1143000"/>
              </a:tblGrid>
              <a:tr h="4037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Number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Minus 10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102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108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106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101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105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1371600" y="1789598"/>
            <a:ext cx="1274928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92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98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96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91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95 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59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5" grpId="0" animBg="1"/>
      <p:bldP spid="8" grpId="0" animBg="1"/>
      <p:bldP spid="17" grpId="0" animBg="1"/>
      <p:bldP spid="1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942" y="512002"/>
            <a:ext cx="1671965" cy="109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 flipH="1">
            <a:off x="7789891" y="256887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1313789" y="1568434"/>
            <a:ext cx="2905909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97 + 10 =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95 + 10 =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90 + 10 =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9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3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+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 10 =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94 + 10 =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3079380" y="1568434"/>
            <a:ext cx="1078457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107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105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100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103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104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4948530" y="1580590"/>
            <a:ext cx="2905909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- 10 =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106 - 10 =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-  10 =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102 - 10 =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- 10 =</a:t>
            </a: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6980384" y="1611466"/>
            <a:ext cx="1078457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98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96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91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92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95</a:t>
            </a: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37763" y="8572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Try these in your head.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8" grpId="0" build="p"/>
      <p:bldP spid="9" grpId="0" uiExpand="1" build="p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to add and subtract 10 with regrouping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place value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add and subtract 10 with regrouping 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place value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22406" y="252740"/>
            <a:ext cx="55072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Place Value- hundreds, tens and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4038136" y="4133250"/>
            <a:ext cx="1" cy="441993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2973026" y="3785878"/>
            <a:ext cx="510741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4772519" y="1951240"/>
            <a:ext cx="3643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100 + 50 + 6 = 156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5" name="Text Placeholder 3"/>
          <p:cNvSpPr txBox="1">
            <a:spLocks/>
          </p:cNvSpPr>
          <p:nvPr/>
        </p:nvSpPr>
        <p:spPr bwMode="auto">
          <a:xfrm>
            <a:off x="5492854" y="3562570"/>
            <a:ext cx="16826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3020582" y="4612567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tens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3612315" y="3457481"/>
            <a:ext cx="11346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156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4864260" y="3774593"/>
            <a:ext cx="528159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 Placeholder 3"/>
          <p:cNvSpPr txBox="1">
            <a:spLocks/>
          </p:cNvSpPr>
          <p:nvPr/>
        </p:nvSpPr>
        <p:spPr bwMode="auto">
          <a:xfrm>
            <a:off x="963932" y="3522862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hundred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83" name="Group 182"/>
          <p:cNvGrpSpPr/>
          <p:nvPr/>
        </p:nvGrpSpPr>
        <p:grpSpPr>
          <a:xfrm>
            <a:off x="924436" y="1072916"/>
            <a:ext cx="4044858" cy="2604924"/>
            <a:chOff x="5614341" y="1463114"/>
            <a:chExt cx="3148985" cy="2037081"/>
          </a:xfrm>
        </p:grpSpPr>
        <p:grpSp>
          <p:nvGrpSpPr>
            <p:cNvPr id="184" name="Group 183"/>
            <p:cNvGrpSpPr>
              <a:grpSpLocks noChangeAspect="1"/>
            </p:cNvGrpSpPr>
            <p:nvPr/>
          </p:nvGrpSpPr>
          <p:grpSpPr>
            <a:xfrm>
              <a:off x="5614341" y="1463114"/>
              <a:ext cx="1377803" cy="1348452"/>
              <a:chOff x="342900" y="1597188"/>
              <a:chExt cx="2287122" cy="2238398"/>
            </a:xfrm>
          </p:grpSpPr>
          <p:grpSp>
            <p:nvGrpSpPr>
              <p:cNvPr id="249" name="Group 248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0" name="Group 249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1" name="Group 250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29" name="Rectangle 32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2" name="Group 251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Rectangle 31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Rectangle 32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Rectangle 32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Rectangle 32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Rectangle 32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Rectangle 32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Rectangle 32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Rectangle 32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ectangle 32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3" name="Group 252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" name="Group 253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5" name="Group 254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" name="Group 255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7" name="Group 256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8" name="Group 257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59" name="Rectangle 25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" name="Rectangle 25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Rectangle 26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5" name="Group 184"/>
            <p:cNvGrpSpPr>
              <a:grpSpLocks noChangeAspect="1"/>
            </p:cNvGrpSpPr>
            <p:nvPr/>
          </p:nvGrpSpPr>
          <p:grpSpPr>
            <a:xfrm>
              <a:off x="8120953" y="1469371"/>
              <a:ext cx="142641" cy="1389868"/>
              <a:chOff x="3882188" y="2366825"/>
              <a:chExt cx="182880" cy="1781967"/>
            </a:xfrm>
          </p:grpSpPr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" name="Group 185"/>
            <p:cNvGrpSpPr>
              <a:grpSpLocks noChangeAspect="1"/>
            </p:cNvGrpSpPr>
            <p:nvPr/>
          </p:nvGrpSpPr>
          <p:grpSpPr>
            <a:xfrm>
              <a:off x="7872831" y="1469371"/>
              <a:ext cx="142641" cy="1389868"/>
              <a:chOff x="3882188" y="2366825"/>
              <a:chExt cx="182880" cy="1781967"/>
            </a:xfrm>
          </p:grpSpPr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Rectangle 2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Rectangle 2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Rectangle 2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Rectangle 2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Rectangle 2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Rectangle 2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Rectangle 2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Rectangle 2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" name="Group 186"/>
            <p:cNvGrpSpPr>
              <a:grpSpLocks noChangeAspect="1"/>
            </p:cNvGrpSpPr>
            <p:nvPr/>
          </p:nvGrpSpPr>
          <p:grpSpPr>
            <a:xfrm>
              <a:off x="7651868" y="1469371"/>
              <a:ext cx="142641" cy="1389868"/>
              <a:chOff x="3882188" y="2366825"/>
              <a:chExt cx="182880" cy="1781967"/>
            </a:xfrm>
          </p:grpSpPr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" name="Group 187"/>
            <p:cNvGrpSpPr>
              <a:grpSpLocks noChangeAspect="1"/>
            </p:cNvGrpSpPr>
            <p:nvPr/>
          </p:nvGrpSpPr>
          <p:grpSpPr>
            <a:xfrm>
              <a:off x="7385640" y="1469371"/>
              <a:ext cx="142641" cy="1389868"/>
              <a:chOff x="3882188" y="2366825"/>
              <a:chExt cx="182880" cy="1781967"/>
            </a:xfrm>
          </p:grpSpPr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9" name="Group 188"/>
            <p:cNvGrpSpPr>
              <a:grpSpLocks noChangeAspect="1"/>
            </p:cNvGrpSpPr>
            <p:nvPr/>
          </p:nvGrpSpPr>
          <p:grpSpPr>
            <a:xfrm>
              <a:off x="7128465" y="1469371"/>
              <a:ext cx="142641" cy="1389868"/>
              <a:chOff x="3882188" y="2366825"/>
              <a:chExt cx="182880" cy="1781967"/>
            </a:xfrm>
          </p:grpSpPr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0" name="Group 189"/>
            <p:cNvGrpSpPr/>
            <p:nvPr/>
          </p:nvGrpSpPr>
          <p:grpSpPr>
            <a:xfrm>
              <a:off x="8401456" y="1906338"/>
              <a:ext cx="361870" cy="964840"/>
              <a:chOff x="8401456" y="1707172"/>
              <a:chExt cx="361870" cy="964840"/>
            </a:xfrm>
          </p:grpSpPr>
          <p:grpSp>
            <p:nvGrpSpPr>
              <p:cNvPr id="192" name="Group 191"/>
              <p:cNvGrpSpPr/>
              <p:nvPr/>
            </p:nvGrpSpPr>
            <p:grpSpPr>
              <a:xfrm>
                <a:off x="8401456" y="1707172"/>
                <a:ext cx="144223" cy="938005"/>
                <a:chOff x="8401456" y="1707172"/>
                <a:chExt cx="144223" cy="938005"/>
              </a:xfrm>
            </p:grpSpPr>
            <p:sp>
              <p:nvSpPr>
                <p:cNvPr id="194" name="Rectangle 193"/>
                <p:cNvSpPr>
                  <a:spLocks noChangeAspect="1"/>
                </p:cNvSpPr>
                <p:nvPr/>
              </p:nvSpPr>
              <p:spPr>
                <a:xfrm>
                  <a:off x="8403039" y="2502536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Rectangle 194"/>
                <p:cNvSpPr>
                  <a:spLocks noChangeAspect="1"/>
                </p:cNvSpPr>
                <p:nvPr/>
              </p:nvSpPr>
              <p:spPr>
                <a:xfrm>
                  <a:off x="8403039" y="2303695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Rectangle 195"/>
                <p:cNvSpPr>
                  <a:spLocks noChangeAspect="1"/>
                </p:cNvSpPr>
                <p:nvPr/>
              </p:nvSpPr>
              <p:spPr>
                <a:xfrm>
                  <a:off x="8403039" y="2104854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Rectangle 196"/>
                <p:cNvSpPr>
                  <a:spLocks noChangeAspect="1"/>
                </p:cNvSpPr>
                <p:nvPr/>
              </p:nvSpPr>
              <p:spPr>
                <a:xfrm>
                  <a:off x="8401456" y="1906013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Rectangle 197"/>
                <p:cNvSpPr>
                  <a:spLocks noChangeAspect="1"/>
                </p:cNvSpPr>
                <p:nvPr/>
              </p:nvSpPr>
              <p:spPr>
                <a:xfrm>
                  <a:off x="8403039" y="1707172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8620686" y="2529371"/>
                <a:ext cx="142640" cy="14264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1" name="Rectangle 190"/>
            <p:cNvSpPr/>
            <p:nvPr/>
          </p:nvSpPr>
          <p:spPr>
            <a:xfrm>
              <a:off x="6385985" y="2976975"/>
              <a:ext cx="14041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156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350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4" grpId="0"/>
      <p:bldP spid="65" grpId="0"/>
      <p:bldP spid="66" grpId="0"/>
      <p:bldP spid="67" grpId="0"/>
      <p:bldP spid="1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42209" y="913763"/>
            <a:ext cx="5461234" cy="1829314"/>
            <a:chOff x="842209" y="1963495"/>
            <a:chExt cx="5461234" cy="1829314"/>
          </a:xfrm>
        </p:grpSpPr>
        <p:sp>
          <p:nvSpPr>
            <p:cNvPr id="7" name="Rectangle 6"/>
            <p:cNvSpPr>
              <a:spLocks noChangeAspect="1"/>
            </p:cNvSpPr>
            <p:nvPr/>
          </p:nvSpPr>
          <p:spPr>
            <a:xfrm>
              <a:off x="6092388" y="2582223"/>
              <a:ext cx="189853" cy="18985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>
              <a:spLocks noChangeAspect="1"/>
            </p:cNvSpPr>
            <p:nvPr/>
          </p:nvSpPr>
          <p:spPr>
            <a:xfrm>
              <a:off x="6113590" y="3144649"/>
              <a:ext cx="189853" cy="18985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>
              <a:off x="5179645" y="2057997"/>
              <a:ext cx="172594" cy="1681739"/>
              <a:chOff x="3882188" y="2366825"/>
              <a:chExt cx="182880" cy="1781961"/>
            </a:xfrm>
          </p:grpSpPr>
          <p:sp>
            <p:nvSpPr>
              <p:cNvPr id="10" name="Rectangle 9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Rectangle 10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tangle 11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12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angle 13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Rectangle 14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tangle 15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ectangle 16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Rectangle 17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Group 19"/>
            <p:cNvGrpSpPr>
              <a:grpSpLocks noChangeAspect="1"/>
            </p:cNvGrpSpPr>
            <p:nvPr/>
          </p:nvGrpSpPr>
          <p:grpSpPr>
            <a:xfrm>
              <a:off x="5486400" y="2090096"/>
              <a:ext cx="172594" cy="1681739"/>
              <a:chOff x="3882188" y="2366825"/>
              <a:chExt cx="182880" cy="1781961"/>
            </a:xfrm>
          </p:grpSpPr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30"/>
            <p:cNvGrpSpPr>
              <a:grpSpLocks noChangeAspect="1"/>
            </p:cNvGrpSpPr>
            <p:nvPr/>
          </p:nvGrpSpPr>
          <p:grpSpPr>
            <a:xfrm>
              <a:off x="842209" y="1963495"/>
              <a:ext cx="1814905" cy="1776241"/>
              <a:chOff x="342900" y="1597188"/>
              <a:chExt cx="2287122" cy="2238398"/>
            </a:xfrm>
          </p:grpSpPr>
          <p:grpSp>
            <p:nvGrpSpPr>
              <p:cNvPr id="32" name="Group 31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32" name="Rectangle 13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Rectangle 13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Rectangle 13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Rectangle 13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Rectangle 13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" name="Rectangle 13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" name="Rectangle 13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Rectangle 13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Rectangle 13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Rectangle 14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" name="Group 32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22" name="Rectangle 12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Rectangle 12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Rectangle 12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Rectangle 12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Rectangle 12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Rectangle 12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Rectangle 12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Rectangle 12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Rectangle 12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Rectangle 13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" name="Group 33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12" name="Rectangle 11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Rectangle 11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Rectangle 11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" name="Rectangle 11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" name="Rectangle 11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" name="Rectangle 11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" name="Rectangle 11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Rectangle 11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" name="Rectangle 11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" name="Rectangle 12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" name="Group 34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2" name="Rectangle 10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Rectangle 10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Rectangle 10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Rectangle 10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Rectangle 10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Rectangle 10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Rectangle 10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Rectangle 10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Rectangle 10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Rectangle 11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" name="Group 35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2" name="Rectangle 9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Rectangle 9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Rectangle 9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Rectangle 9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Rectangle 9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Rectangle 9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Rectangle 9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Rectangle 9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Rectangle 9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Rectangle 10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7" name="Group 36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2" name="Rectangle 8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Rectangle 8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Rectangle 8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Rectangle 8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Rectangle 8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Rectangle 9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" name="Group 37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2" name="Rectangle 7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Rectangle 7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Rectangle 7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Rectangle 7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Rectangle 7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Rectangle 7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Rectangle 7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Rectangle 7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Rectangle 7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Rectangle 8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9" name="Group 38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62" name="Rectangle 6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Rectangle 6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Rectangle 6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Rectangle 6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Rectangle 6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Rectangle 6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Rectangle 6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Rectangle 6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Rectangle 6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Rectangle 7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0" name="Group 39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2" name="Rectangle 5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Rectangle 5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" name="Rectangle 5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" name="Rectangle 5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Rectangle 5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Rectangle 5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Rectangle 5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Rectangle 5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Rectangle 5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Rectangle 6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1" name="Group 40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2" name="Rectangle 4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Rectangle 4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Rectangle 4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Rectangle 4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Rectangle 4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Rectangle 4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" name="Rectangle 4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Rectangle 4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Rectangle 4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Rectangle 5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42" name="Group 141"/>
            <p:cNvGrpSpPr>
              <a:grpSpLocks noChangeAspect="1"/>
            </p:cNvGrpSpPr>
            <p:nvPr/>
          </p:nvGrpSpPr>
          <p:grpSpPr>
            <a:xfrm>
              <a:off x="2809364" y="2016568"/>
              <a:ext cx="1814905" cy="1776241"/>
              <a:chOff x="342900" y="1597188"/>
              <a:chExt cx="2287122" cy="2238398"/>
            </a:xfrm>
          </p:grpSpPr>
          <p:grpSp>
            <p:nvGrpSpPr>
              <p:cNvPr id="143" name="Group 142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43" name="Rectangle 24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" name="Rectangle 24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" name="Rectangle 24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" name="Rectangle 24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" name="Rectangle 24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" name="Rectangle 24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" name="Rectangle 24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" name="Rectangle 24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" name="Rectangle 25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" name="Rectangle 25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4" name="Group 143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33" name="Rectangle 23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Rectangle 23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" name="Rectangle 23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" name="Rectangle 23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" name="Rectangle 23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" name="Rectangle 23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" name="Rectangle 23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" name="Rectangle 23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" name="Rectangle 24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Rectangle 24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5" name="Group 144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23" name="Rectangle 22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Rectangle 22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" name="Rectangle 22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" name="Rectangle 22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" name="Rectangle 22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" name="Rectangle 22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Rectangle 22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" name="Rectangle 22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Rectangle 23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Rectangle 23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6" name="Group 145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13" name="Rectangle 21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" name="Rectangle 21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" name="Rectangle 21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Rectangle 21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" name="Rectangle 21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" name="Rectangle 21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" name="Rectangle 21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" name="Rectangle 21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Rectangle 22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Rectangle 22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7" name="Group 146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03" name="Rectangle 20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" name="Rectangle 20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" name="Rectangle 20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Rectangle 20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Rectangle 20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Rectangle 20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" name="Rectangle 20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Rectangle 20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" name="Rectangle 21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" name="Rectangle 21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8" name="Group 147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93" name="Rectangle 19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" name="Rectangle 19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Rectangle 19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Rectangle 19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Rectangle 19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Rectangle 19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" name="Rectangle 19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" name="Rectangle 19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" name="Rectangle 20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Rectangle 20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" name="Group 148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83" name="Rectangle 18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Rectangle 18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Rectangle 18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Rectangle 18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" name="Rectangle 18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" name="Rectangle 18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Rectangle 18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" name="Rectangle 18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" name="Rectangle 19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" name="Rectangle 19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0" name="Group 149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73" name="Rectangle 17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Rectangle 17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Rectangle 17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Rectangle 17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" name="Rectangle 17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Rectangle 17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Rectangle 17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Rectangle 17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Rectangle 18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Rectangle 18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1" name="Group 150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63" name="Rectangle 16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Rectangle 16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Rectangle 16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Rectangle 16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" name="Rectangle 16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Rectangle 16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Rectangle 16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Rectangle 16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Rectangle 17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Rectangle 17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2" name="Group 151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53" name="Rectangle 15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Rectangle 15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" name="Rectangle 15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Rectangle 15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Rectangle 15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Rectangle 15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Rectangle 15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Rectangle 15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Rectangle 16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Rectangle 16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253" name="Text Placeholder 1"/>
          <p:cNvSpPr txBox="1">
            <a:spLocks/>
          </p:cNvSpPr>
          <p:nvPr/>
        </p:nvSpPr>
        <p:spPr bwMode="auto">
          <a:xfrm>
            <a:off x="749025" y="2980157"/>
            <a:ext cx="33274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200</a:t>
            </a:r>
            <a:r>
              <a:rPr lang="en-US" dirty="0" smtClean="0">
                <a:solidFill>
                  <a:srgbClr val="0070C0"/>
                </a:solidFill>
              </a:rPr>
              <a:t>  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54" name="Text Placeholder 1"/>
          <p:cNvSpPr txBox="1">
            <a:spLocks/>
          </p:cNvSpPr>
          <p:nvPr/>
        </p:nvSpPr>
        <p:spPr bwMode="auto">
          <a:xfrm>
            <a:off x="5543550" y="2952048"/>
            <a:ext cx="12906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2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55" name="Text Placeholder 1"/>
          <p:cNvSpPr txBox="1">
            <a:spLocks/>
          </p:cNvSpPr>
          <p:nvPr/>
        </p:nvSpPr>
        <p:spPr bwMode="auto">
          <a:xfrm>
            <a:off x="4477272" y="2991587"/>
            <a:ext cx="171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20</a:t>
            </a:r>
            <a:endParaRPr lang="en-US" sz="2800" dirty="0">
              <a:solidFill>
                <a:srgbClr val="0070C0"/>
              </a:solidFill>
            </a:endParaRPr>
          </a:p>
        </p:txBody>
      </p:sp>
      <p:graphicFrame>
        <p:nvGraphicFramePr>
          <p:cNvPr id="260" name="Table 2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551818"/>
              </p:ext>
            </p:extLst>
          </p:nvPr>
        </p:nvGraphicFramePr>
        <p:xfrm>
          <a:off x="6834232" y="857250"/>
          <a:ext cx="1767255" cy="2514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5"/>
                <a:gridCol w="589085"/>
                <a:gridCol w="589085"/>
              </a:tblGrid>
              <a:tr h="1828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Hundreds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  Tens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Ones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6" name="TextBox 255"/>
          <p:cNvSpPr txBox="1"/>
          <p:nvPr/>
        </p:nvSpPr>
        <p:spPr>
          <a:xfrm>
            <a:off x="714375" y="3600450"/>
            <a:ext cx="82010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The value of each digit depends on its place in a number.</a:t>
            </a:r>
          </a:p>
        </p:txBody>
      </p:sp>
    </p:spTree>
    <p:extLst>
      <p:ext uri="{BB962C8B-B14F-4D97-AF65-F5344CB8AC3E}">
        <p14:creationId xmlns:p14="http://schemas.microsoft.com/office/powerpoint/2010/main" val="375888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 build="p"/>
      <p:bldP spid="254" grpId="0" build="p"/>
      <p:bldP spid="255" grpId="0" build="p"/>
      <p:bldP spid="2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5093140" y="2423695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33392" y="656150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Counting by 10s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493" y="893025"/>
            <a:ext cx="3314700" cy="3314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Rectangle 56"/>
          <p:cNvSpPr/>
          <p:nvPr/>
        </p:nvSpPr>
        <p:spPr>
          <a:xfrm rot="5400000">
            <a:off x="2835783" y="2313507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Cloud Callout 60"/>
          <p:cNvSpPr/>
          <p:nvPr/>
        </p:nvSpPr>
        <p:spPr>
          <a:xfrm>
            <a:off x="5872644" y="1344592"/>
            <a:ext cx="2916935" cy="1471041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685801" y="4351641"/>
            <a:ext cx="8004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10, 20, 30, 40, 50, 60, 70, 80, 90, 100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03307" y="1578726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Start at any number and count by tens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 rot="5400000">
            <a:off x="1191739" y="2348677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957016" y="4358825"/>
            <a:ext cx="6432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5, 15, 25, 35, 45, 55, 65, 75, 85, 95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626536" y="797193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74315" y="808623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21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7" grpId="0" animBg="1"/>
      <p:bldP spid="61" grpId="0" animBg="1"/>
      <p:bldP spid="62" grpId="0" build="p"/>
      <p:bldP spid="60" grpId="0"/>
      <p:bldP spid="9" grpId="0" animBg="1"/>
      <p:bldP spid="11" grpId="0" build="p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5093140" y="2423695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33392" y="656150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Counting by 10s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493" y="893025"/>
            <a:ext cx="3314700" cy="3314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Rectangle 56"/>
          <p:cNvSpPr/>
          <p:nvPr/>
        </p:nvSpPr>
        <p:spPr>
          <a:xfrm rot="5400000">
            <a:off x="2835783" y="2313507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Cloud Callout 60"/>
          <p:cNvSpPr/>
          <p:nvPr/>
        </p:nvSpPr>
        <p:spPr>
          <a:xfrm>
            <a:off x="5872644" y="1344592"/>
            <a:ext cx="2916935" cy="1471041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685801" y="4351641"/>
            <a:ext cx="8004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100,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0, 80, 70, 60, 50, 40,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0, 20, 10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03307" y="1578726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can count backwards by 10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 rot="5400000">
            <a:off x="1178433" y="2361693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685800" y="4351641"/>
            <a:ext cx="6432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95, 85, 75, 65, 55, 45, 35, 25, 15, 5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74315" y="3839312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2616966" y="3845208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72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build="p"/>
      <p:bldP spid="60" grpId="0"/>
      <p:bldP spid="9" grpId="0" animBg="1"/>
      <p:bldP spid="11" grpId="0" build="p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4" name="Picture 663"/>
          <p:cNvPicPr/>
          <p:nvPr/>
        </p:nvPicPr>
        <p:blipFill>
          <a:blip r:embed="rId3"/>
          <a:stretch>
            <a:fillRect/>
          </a:stretch>
        </p:blipFill>
        <p:spPr>
          <a:xfrm>
            <a:off x="6499865" y="2537940"/>
            <a:ext cx="2265656" cy="1791569"/>
          </a:xfrm>
          <a:prstGeom prst="rect">
            <a:avLst/>
          </a:prstGeom>
        </p:spPr>
      </p:pic>
      <p:sp>
        <p:nvSpPr>
          <p:cNvPr id="11" name="Cloud Callout 10"/>
          <p:cNvSpPr/>
          <p:nvPr/>
        </p:nvSpPr>
        <p:spPr>
          <a:xfrm>
            <a:off x="5713697" y="1090836"/>
            <a:ext cx="2744447" cy="1597535"/>
          </a:xfrm>
          <a:prstGeom prst="cloudCallout">
            <a:avLst>
              <a:gd name="adj1" fmla="val -6862"/>
              <a:gd name="adj2" fmla="val 8048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5942919" y="1357136"/>
            <a:ext cx="2286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Expanded form is like adding all the parts together.</a:t>
            </a:r>
          </a:p>
        </p:txBody>
      </p:sp>
      <p:sp>
        <p:nvSpPr>
          <p:cNvPr id="677" name="Text Placeholder 3"/>
          <p:cNvSpPr txBox="1">
            <a:spLocks/>
          </p:cNvSpPr>
          <p:nvPr/>
        </p:nvSpPr>
        <p:spPr bwMode="auto">
          <a:xfrm>
            <a:off x="3803205" y="2934750"/>
            <a:ext cx="11660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tens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6" name="Text Placeholder 3"/>
          <p:cNvSpPr txBox="1">
            <a:spLocks/>
          </p:cNvSpPr>
          <p:nvPr/>
        </p:nvSpPr>
        <p:spPr bwMode="auto">
          <a:xfrm>
            <a:off x="456685" y="2972060"/>
            <a:ext cx="2288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hundreds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8" name="Text Placeholder 3"/>
          <p:cNvSpPr txBox="1">
            <a:spLocks/>
          </p:cNvSpPr>
          <p:nvPr/>
        </p:nvSpPr>
        <p:spPr bwMode="auto">
          <a:xfrm>
            <a:off x="4935128" y="2924662"/>
            <a:ext cx="13969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ones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73" name="Text Placeholder 3"/>
          <p:cNvSpPr txBox="1">
            <a:spLocks/>
          </p:cNvSpPr>
          <p:nvPr/>
        </p:nvSpPr>
        <p:spPr bwMode="auto">
          <a:xfrm>
            <a:off x="1985091" y="679710"/>
            <a:ext cx="6083366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Expanded form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76" name="Text Placeholder 3"/>
          <p:cNvSpPr txBox="1">
            <a:spLocks/>
          </p:cNvSpPr>
          <p:nvPr/>
        </p:nvSpPr>
        <p:spPr bwMode="auto">
          <a:xfrm>
            <a:off x="1706035" y="3455079"/>
            <a:ext cx="41038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300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+ 50 + 8 = 358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grpSp>
        <p:nvGrpSpPr>
          <p:cNvPr id="206" name="Group 205"/>
          <p:cNvGrpSpPr/>
          <p:nvPr/>
        </p:nvGrpSpPr>
        <p:grpSpPr>
          <a:xfrm>
            <a:off x="537710" y="1536077"/>
            <a:ext cx="3206022" cy="947404"/>
            <a:chOff x="4891903" y="1367524"/>
            <a:chExt cx="2914565" cy="861276"/>
          </a:xfrm>
        </p:grpSpPr>
        <p:grpSp>
          <p:nvGrpSpPr>
            <p:cNvPr id="207" name="Group 206"/>
            <p:cNvGrpSpPr>
              <a:grpSpLocks noChangeAspect="1"/>
            </p:cNvGrpSpPr>
            <p:nvPr/>
          </p:nvGrpSpPr>
          <p:grpSpPr>
            <a:xfrm>
              <a:off x="5910624" y="1377544"/>
              <a:ext cx="864048" cy="845640"/>
              <a:chOff x="342900" y="1597188"/>
              <a:chExt cx="2287122" cy="2238398"/>
            </a:xfrm>
          </p:grpSpPr>
          <p:grpSp>
            <p:nvGrpSpPr>
              <p:cNvPr id="430" name="Group 42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32" name="Rectangle 53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3" name="Rectangle 53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4" name="Rectangle 53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5" name="Rectangle 53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6" name="Rectangle 53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7" name="Rectangle 53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8" name="Rectangle 53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9" name="Rectangle 53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0" name="Rectangle 53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1" name="Rectangle 54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1" name="Group 43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22" name="Rectangle 52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3" name="Rectangle 52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4" name="Rectangle 52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5" name="Rectangle 52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6" name="Rectangle 52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7" name="Rectangle 52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8" name="Rectangle 52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9" name="Rectangle 52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0" name="Rectangle 52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1" name="Rectangle 53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2" name="Group 43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12" name="Rectangle 51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3" name="Rectangle 51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4" name="Rectangle 51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5" name="Rectangle 51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6" name="Rectangle 51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7" name="Rectangle 51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8" name="Rectangle 51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9" name="Rectangle 51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0" name="Rectangle 51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1" name="Rectangle 52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3" name="Group 43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00" name="Rectangle 4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1" name="Rectangle 5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3" name="Rectangle 50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4" name="Rectangle 50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6" name="Rectangle 50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7" name="Rectangle 50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8" name="Rectangle 50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9" name="Rectangle 50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0" name="Rectangle 50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1" name="Rectangle 51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4" name="Group 43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90" name="Rectangle 4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1" name="Rectangle 4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2" name="Rectangle 4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3" name="Rectangle 4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4" name="Rectangle 4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5" name="Rectangle 4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6" name="Rectangle 4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7" name="Rectangle 4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8" name="Rectangle 4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9" name="Rectangle 4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5" name="Group 43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80" name="Rectangle 4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1" name="Rectangle 4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2" name="Rectangle 4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3" name="Rectangle 4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4" name="Rectangle 4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5" name="Rectangle 4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6" name="Rectangle 4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7" name="Rectangle 4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8" name="Rectangle 4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9" name="Rectangle 4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6" name="Group 43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70" name="Rectangle 4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Rectangle 4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2" name="Rectangle 4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3" name="Rectangle 4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4" name="Rectangle 4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5" name="Rectangle 4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Rectangle 4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Rectangle 4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8" name="Rectangle 4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9" name="Rectangle 4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7" name="Group 43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60" name="Rectangle 4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1" name="Rectangle 4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2" name="Rectangle 4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3" name="Rectangle 4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4" name="Rectangle 4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5" name="Rectangle 4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6" name="Rectangle 4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7" name="Rectangle 4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8" name="Rectangle 4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9" name="Rectangle 4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8" name="Group 43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50" name="Rectangle 4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1" name="Rectangle 4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2" name="Rectangle 4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3" name="Rectangle 4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Rectangle 4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Rectangle 4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6" name="Rectangle 4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7" name="Rectangle 4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8" name="Rectangle 4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9" name="Rectangle 4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9" name="Group 43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40" name="Rectangle 4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Rectangle 4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Rectangle 4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3" name="Rectangle 4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Rectangle 4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Rectangle 4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Rectangle 4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Rectangle 4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Rectangle 4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Rectangle 4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08" name="Group 207"/>
            <p:cNvGrpSpPr>
              <a:grpSpLocks noChangeAspect="1"/>
            </p:cNvGrpSpPr>
            <p:nvPr/>
          </p:nvGrpSpPr>
          <p:grpSpPr>
            <a:xfrm>
              <a:off x="4891903" y="1383160"/>
              <a:ext cx="864048" cy="845640"/>
              <a:chOff x="342900" y="1597188"/>
              <a:chExt cx="2287122" cy="2238398"/>
            </a:xfrm>
          </p:grpSpPr>
          <p:grpSp>
            <p:nvGrpSpPr>
              <p:cNvPr id="320" name="Group 31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20" name="Rectangle 4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Rectangle 4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2" name="Rectangle 4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3" name="Rectangle 4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Rectangle 4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Rectangle 4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Rectangle 4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Rectangle 4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Rectangle 4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Rectangle 4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1" name="Group 32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10" name="Rectangle 40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Rectangle 41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2" name="Rectangle 41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3" name="Rectangle 41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Rectangle 41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Rectangle 41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Rectangle 41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Rectangle 41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Rectangle 41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Rectangle 4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2" name="Group 32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00" name="Rectangle 3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Rectangle 4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2" name="Rectangle 40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Rectangle 40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Rectangle 40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Rectangle 40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Rectangle 40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Rectangle 40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Rectangle 40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Rectangle 40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3" name="Group 32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90" name="Rectangle 3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Rectangle 3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2" name="Rectangle 3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3" name="Rectangle 3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Rectangle 3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Rectangle 3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Rectangle 3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Rectangle 3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Rectangle 3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Rectangle 3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4" name="Group 32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80" name="Rectangle 3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Rectangle 3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Rectangle 3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Rectangle 3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Rectangle 3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Rectangle 3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Rectangle 3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Rectangle 3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Rectangle 3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Rectangle 3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5" name="Group 32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70" name="Rectangle 3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Rectangle 3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Rectangle 3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Rectangle 3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Rectangle 3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Rectangle 3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Rectangle 3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Rectangle 3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Rectangle 3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Rectangle 3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6" name="Group 32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60" name="Rectangle 3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Rectangle 3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Rectangle 3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Rectangle 3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Rectangle 3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Rectangle 3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Rectangle 3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Rectangle 3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Rectangle 3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Rectangle 3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7" name="Group 32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Rectangle 3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8" name="Group 32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9" name="Group 32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09" name="Group 208"/>
            <p:cNvGrpSpPr>
              <a:grpSpLocks noChangeAspect="1"/>
            </p:cNvGrpSpPr>
            <p:nvPr/>
          </p:nvGrpSpPr>
          <p:grpSpPr>
            <a:xfrm>
              <a:off x="6942420" y="1367524"/>
              <a:ext cx="864048" cy="845640"/>
              <a:chOff x="342900" y="1597188"/>
              <a:chExt cx="2287122" cy="2238398"/>
            </a:xfrm>
          </p:grpSpPr>
          <p:grpSp>
            <p:nvGrpSpPr>
              <p:cNvPr id="210" name="Group 20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1" name="Group 21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" name="Group 21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3" name="Group 21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4" name="Group 21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5" name="Group 21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60" name="Rectangle 2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Rectangle 2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6" name="Group 21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50" name="Rectangle 2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" name="Rectangle 2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" name="Rectangle 2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" name="Rectangle 2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" name="Rectangle 2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" name="Rectangle 2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" name="Rectangle 2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Rectangle 2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" name="Rectangle 2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" name="Rectangle 2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7" name="Group 21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40" name="Rectangle 2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" name="Rectangle 2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Rectangle 2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" name="Rectangle 2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" name="Rectangle 2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" name="Rectangle 2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" name="Rectangle 2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" name="Rectangle 2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" name="Rectangle 2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" name="Rectangle 2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8" name="Group 21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30" name="Rectangle 22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Rectangle 23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Rectangle 23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" name="Rectangle 23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Rectangle 23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" name="Rectangle 23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" name="Rectangle 23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" name="Rectangle 23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" name="Rectangle 23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" name="Rectangle 23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9" name="Group 21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20" name="Rectangle 2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Rectangle 2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Rectangle 2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" name="Rectangle 2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Rectangle 2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" name="Rectangle 2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" name="Rectangle 2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" name="Rectangle 2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" name="Rectangle 2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Rectangle 2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2" name="Group 1"/>
          <p:cNvGrpSpPr/>
          <p:nvPr/>
        </p:nvGrpSpPr>
        <p:grpSpPr>
          <a:xfrm>
            <a:off x="3959153" y="1589380"/>
            <a:ext cx="905415" cy="862998"/>
            <a:chOff x="4098053" y="1589380"/>
            <a:chExt cx="905415" cy="862998"/>
          </a:xfrm>
        </p:grpSpPr>
        <p:grpSp>
          <p:nvGrpSpPr>
            <p:cNvPr id="543" name="Group 542"/>
            <p:cNvGrpSpPr>
              <a:grpSpLocks noChangeAspect="1"/>
            </p:cNvGrpSpPr>
            <p:nvPr/>
          </p:nvGrpSpPr>
          <p:grpSpPr>
            <a:xfrm>
              <a:off x="4506477" y="1589381"/>
              <a:ext cx="88568" cy="862997"/>
              <a:chOff x="3882188" y="2366825"/>
              <a:chExt cx="182880" cy="1781963"/>
            </a:xfrm>
          </p:grpSpPr>
          <p:sp>
            <p:nvSpPr>
              <p:cNvPr id="566" name="Rectangle 565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Rectangle 566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Rectangle 567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Rectangle 568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Rectangle 569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Rectangle 570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Rectangle 571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Rectangle 572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Rectangle 573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Rectangle 57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4" name="Group 543"/>
            <p:cNvGrpSpPr>
              <a:grpSpLocks noChangeAspect="1"/>
            </p:cNvGrpSpPr>
            <p:nvPr/>
          </p:nvGrpSpPr>
          <p:grpSpPr>
            <a:xfrm>
              <a:off x="4302265" y="1589381"/>
              <a:ext cx="88568" cy="862997"/>
              <a:chOff x="3882188" y="2366825"/>
              <a:chExt cx="182880" cy="1781963"/>
            </a:xfrm>
          </p:grpSpPr>
          <p:sp>
            <p:nvSpPr>
              <p:cNvPr id="556" name="Rectangle 555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Rectangle 556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Rectangle 557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Rectangle 558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Rectangle 559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Rectangle 560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Rectangle 561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Rectangle 562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Rectangle 563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5" name="Rectangle 56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5" name="Group 544"/>
            <p:cNvGrpSpPr>
              <a:grpSpLocks noChangeAspect="1"/>
            </p:cNvGrpSpPr>
            <p:nvPr/>
          </p:nvGrpSpPr>
          <p:grpSpPr>
            <a:xfrm>
              <a:off x="4098053" y="1589381"/>
              <a:ext cx="88568" cy="862997"/>
              <a:chOff x="3882188" y="2366825"/>
              <a:chExt cx="182880" cy="1781963"/>
            </a:xfrm>
          </p:grpSpPr>
          <p:sp>
            <p:nvSpPr>
              <p:cNvPr id="546" name="Rectangle 545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7" name="Rectangle 546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8" name="Rectangle 547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9" name="Rectangle 548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0" name="Rectangle 549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Rectangle 550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Rectangle 551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3" name="Rectangle 552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Rectangle 553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5" name="Rectangle 55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3" name="Group 592"/>
            <p:cNvGrpSpPr>
              <a:grpSpLocks noChangeAspect="1"/>
            </p:cNvGrpSpPr>
            <p:nvPr/>
          </p:nvGrpSpPr>
          <p:grpSpPr>
            <a:xfrm>
              <a:off x="4914900" y="1589380"/>
              <a:ext cx="88568" cy="862998"/>
              <a:chOff x="3882188" y="2366825"/>
              <a:chExt cx="182880" cy="1781963"/>
            </a:xfrm>
          </p:grpSpPr>
          <p:sp>
            <p:nvSpPr>
              <p:cNvPr id="605" name="Rectangle 604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Rectangle 605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Rectangle 606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8" name="Rectangle 607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9" name="Rectangle 608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Rectangle 609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Rectangle 621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Rectangle 622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Rectangle 623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Rectangle 6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4" name="Group 593"/>
            <p:cNvGrpSpPr>
              <a:grpSpLocks noChangeAspect="1"/>
            </p:cNvGrpSpPr>
            <p:nvPr/>
          </p:nvGrpSpPr>
          <p:grpSpPr>
            <a:xfrm>
              <a:off x="4710689" y="1589380"/>
              <a:ext cx="88568" cy="862998"/>
              <a:chOff x="3882188" y="2366825"/>
              <a:chExt cx="182880" cy="1781963"/>
            </a:xfrm>
          </p:grpSpPr>
          <p:sp>
            <p:nvSpPr>
              <p:cNvPr id="595" name="Rectangle 594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Rectangle 595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Rectangle 596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Rectangle 597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Rectangle 598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Rectangle 599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Rectangle 600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Rectangle 601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Rectangle 602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Rectangle 60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5079026" y="1739757"/>
            <a:ext cx="265668" cy="693804"/>
            <a:chOff x="5171626" y="1739757"/>
            <a:chExt cx="265668" cy="693804"/>
          </a:xfrm>
        </p:grpSpPr>
        <p:sp>
          <p:nvSpPr>
            <p:cNvPr id="577" name="Rectangle 576"/>
            <p:cNvSpPr>
              <a:spLocks noChangeAspect="1"/>
            </p:cNvSpPr>
            <p:nvPr/>
          </p:nvSpPr>
          <p:spPr>
            <a:xfrm rot="5400000">
              <a:off x="5171626" y="2344993"/>
              <a:ext cx="88568" cy="885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9" name="Rectangle 588"/>
            <p:cNvSpPr>
              <a:spLocks noChangeAspect="1"/>
            </p:cNvSpPr>
            <p:nvPr/>
          </p:nvSpPr>
          <p:spPr>
            <a:xfrm rot="5400000">
              <a:off x="5171626" y="1891065"/>
              <a:ext cx="88568" cy="885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0" name="Rectangle 589"/>
            <p:cNvSpPr>
              <a:spLocks noChangeAspect="1"/>
            </p:cNvSpPr>
            <p:nvPr/>
          </p:nvSpPr>
          <p:spPr>
            <a:xfrm rot="5400000">
              <a:off x="5171626" y="2193683"/>
              <a:ext cx="88568" cy="885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5" name="Rectangle 644"/>
            <p:cNvSpPr>
              <a:spLocks noChangeAspect="1"/>
            </p:cNvSpPr>
            <p:nvPr/>
          </p:nvSpPr>
          <p:spPr>
            <a:xfrm rot="5400000">
              <a:off x="5171627" y="1739758"/>
              <a:ext cx="88567" cy="8856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8" name="Rectangle 647"/>
            <p:cNvSpPr>
              <a:spLocks noChangeAspect="1"/>
            </p:cNvSpPr>
            <p:nvPr/>
          </p:nvSpPr>
          <p:spPr>
            <a:xfrm>
              <a:off x="5171626" y="2042374"/>
              <a:ext cx="88568" cy="885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5348726" y="2010025"/>
              <a:ext cx="88568" cy="409841"/>
              <a:chOff x="5348726" y="2079475"/>
              <a:chExt cx="88568" cy="409841"/>
            </a:xfrm>
          </p:grpSpPr>
          <p:sp>
            <p:nvSpPr>
              <p:cNvPr id="644" name="Rectangle 643"/>
              <p:cNvSpPr>
                <a:spLocks noChangeAspect="1"/>
              </p:cNvSpPr>
              <p:nvPr/>
            </p:nvSpPr>
            <p:spPr>
              <a:xfrm rot="5400000">
                <a:off x="5348727" y="2234217"/>
                <a:ext cx="88567" cy="8856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Rectangle 646"/>
              <p:cNvSpPr>
                <a:spLocks noChangeAspect="1"/>
              </p:cNvSpPr>
              <p:nvPr/>
            </p:nvSpPr>
            <p:spPr>
              <a:xfrm>
                <a:off x="5348726" y="2400748"/>
                <a:ext cx="88568" cy="885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Rectangle 648"/>
              <p:cNvSpPr>
                <a:spLocks noChangeAspect="1"/>
              </p:cNvSpPr>
              <p:nvPr/>
            </p:nvSpPr>
            <p:spPr>
              <a:xfrm>
                <a:off x="5348726" y="2079475"/>
                <a:ext cx="88568" cy="885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02" name="Rectangle 501"/>
          <p:cNvSpPr/>
          <p:nvPr/>
        </p:nvSpPr>
        <p:spPr>
          <a:xfrm>
            <a:off x="1753302" y="3481205"/>
            <a:ext cx="3626121" cy="45129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5" name="Text Placeholder 3"/>
          <p:cNvSpPr txBox="1">
            <a:spLocks/>
          </p:cNvSpPr>
          <p:nvPr/>
        </p:nvSpPr>
        <p:spPr bwMode="auto">
          <a:xfrm>
            <a:off x="416499" y="3978299"/>
            <a:ext cx="60833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Three hundred fifty-eigh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48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677" grpId="0"/>
      <p:bldP spid="676" grpId="0"/>
      <p:bldP spid="678" grpId="0"/>
      <p:bldP spid="873" grpId="0"/>
      <p:bldP spid="876" grpId="0"/>
      <p:bldP spid="502" grpId="0" animBg="1"/>
      <p:bldP spid="5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4627517" y="2787485"/>
            <a:ext cx="973184" cy="1646057"/>
          </a:xfrm>
          <a:prstGeom prst="mathMultiply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Make sure when you are adding a ten you say the correct numbers.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603064" y="2429110"/>
            <a:ext cx="7315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1"/>
                </a:solidFill>
                <a:latin typeface="Orly's Font 2" pitchFamily="66" charset="0"/>
              </a:rPr>
              <a:t>87, 97, 107, 117</a:t>
            </a:r>
            <a:endParaRPr lang="en-US" sz="3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800100" y="3331702"/>
            <a:ext cx="7315200" cy="110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1"/>
                </a:solidFill>
                <a:latin typeface="Orly's Font 2" pitchFamily="66" charset="0"/>
              </a:rPr>
              <a:t>87, 97, 107, 207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366287" y="398918"/>
            <a:ext cx="42930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10 to 92.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010155"/>
              </p:ext>
            </p:extLst>
          </p:nvPr>
        </p:nvGraphicFramePr>
        <p:xfrm>
          <a:off x="571500" y="1374452"/>
          <a:ext cx="1767255" cy="24545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5"/>
                <a:gridCol w="589085"/>
                <a:gridCol w="589085"/>
              </a:tblGrid>
              <a:tr h="203886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Hundreds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  Tens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Ones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5737"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9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09099"/>
              </p:ext>
            </p:extLst>
          </p:nvPr>
        </p:nvGraphicFramePr>
        <p:xfrm>
          <a:off x="570473" y="1401233"/>
          <a:ext cx="1767255" cy="2514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5"/>
                <a:gridCol w="589085"/>
                <a:gridCol w="589085"/>
              </a:tblGrid>
              <a:tr h="1828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Hundreds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  Tens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Ones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3706799" y="1073999"/>
            <a:ext cx="3953292" cy="2238398"/>
            <a:chOff x="3706799" y="1701027"/>
            <a:chExt cx="3953292" cy="2238398"/>
          </a:xfrm>
        </p:grpSpPr>
        <p:grpSp>
          <p:nvGrpSpPr>
            <p:cNvPr id="2" name="Group 1"/>
            <p:cNvGrpSpPr/>
            <p:nvPr/>
          </p:nvGrpSpPr>
          <p:grpSpPr>
            <a:xfrm>
              <a:off x="3706799" y="1701027"/>
              <a:ext cx="3391888" cy="2238398"/>
              <a:chOff x="3373089" y="1692174"/>
              <a:chExt cx="3391888" cy="2238398"/>
            </a:xfrm>
          </p:grpSpPr>
          <p:grpSp>
            <p:nvGrpSpPr>
              <p:cNvPr id="4" name="Group 3"/>
              <p:cNvGrpSpPr>
                <a:grpSpLocks noChangeAspect="1"/>
              </p:cNvGrpSpPr>
              <p:nvPr/>
            </p:nvGrpSpPr>
            <p:grpSpPr>
              <a:xfrm>
                <a:off x="3373089" y="1692174"/>
                <a:ext cx="229722" cy="2238398"/>
                <a:chOff x="3882188" y="2366825"/>
                <a:chExt cx="182880" cy="1781967"/>
              </a:xfrm>
            </p:grpSpPr>
            <p:sp>
              <p:nvSpPr>
                <p:cNvPr id="6" name="Rectangle 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" name="Rectangle 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" name="Rectangle 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" name="Rectangle 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Rectangle 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" name="Rectangle 1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Rectangle 1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Rectangle 1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Rectangle 1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Rectangle 1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" name="Group 18"/>
              <p:cNvGrpSpPr>
                <a:grpSpLocks noChangeAspect="1"/>
              </p:cNvGrpSpPr>
              <p:nvPr/>
            </p:nvGrpSpPr>
            <p:grpSpPr>
              <a:xfrm>
                <a:off x="6535255" y="1692174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0" name="Rectangle 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Rectangle 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Rectangle 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Rectangle 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Rectangle 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Rectangle 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Rectangle 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Rectangle 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Rectangle 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Rectangle 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" name="Group 29"/>
              <p:cNvGrpSpPr>
                <a:grpSpLocks noChangeAspect="1"/>
              </p:cNvGrpSpPr>
              <p:nvPr/>
            </p:nvGrpSpPr>
            <p:grpSpPr>
              <a:xfrm>
                <a:off x="3768360" y="1692174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" name="Rectangle 3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Rectangle 3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Rectangle 3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Rectangle 3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Rectangle 3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Rectangle 3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Rectangle 3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Rectangle 3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Rectangle 3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Rectangle 3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1" name="Group 40"/>
              <p:cNvGrpSpPr>
                <a:grpSpLocks noChangeAspect="1"/>
              </p:cNvGrpSpPr>
              <p:nvPr/>
            </p:nvGrpSpPr>
            <p:grpSpPr>
              <a:xfrm>
                <a:off x="6139986" y="1692174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2" name="Rectangle 4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Rectangle 4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Rectangle 4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Rectangle 4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Rectangle 4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Rectangle 4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" name="Rectangle 4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Rectangle 4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Rectangle 4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Rectangle 5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2" name="Group 51"/>
              <p:cNvGrpSpPr>
                <a:grpSpLocks noChangeAspect="1"/>
              </p:cNvGrpSpPr>
              <p:nvPr/>
            </p:nvGrpSpPr>
            <p:grpSpPr>
              <a:xfrm>
                <a:off x="5744715" y="1692174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3" name="Rectangle 5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" name="Rectangle 5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" name="Rectangle 5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Rectangle 5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Rectangle 5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Rectangle 5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Rectangle 5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Rectangle 5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Rectangle 6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Rectangle 6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3" name="Group 62"/>
              <p:cNvGrpSpPr>
                <a:grpSpLocks noChangeAspect="1"/>
              </p:cNvGrpSpPr>
              <p:nvPr/>
            </p:nvGrpSpPr>
            <p:grpSpPr>
              <a:xfrm>
                <a:off x="4163631" y="1692174"/>
                <a:ext cx="229722" cy="2238398"/>
                <a:chOff x="3882188" y="2366825"/>
                <a:chExt cx="182880" cy="1781967"/>
              </a:xfrm>
            </p:grpSpPr>
            <p:sp>
              <p:nvSpPr>
                <p:cNvPr id="64" name="Rectangle 6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Rectangle 6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Rectangle 6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Rectangle 6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Rectangle 6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Rectangle 6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Rectangle 6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Rectangle 7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Rectangle 7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Rectangle 7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4" name="Group 73"/>
              <p:cNvGrpSpPr>
                <a:grpSpLocks noChangeAspect="1"/>
              </p:cNvGrpSpPr>
              <p:nvPr/>
            </p:nvGrpSpPr>
            <p:grpSpPr>
              <a:xfrm>
                <a:off x="4558902" y="1692174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5" name="Rectangle 7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Rectangle 7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Rectangle 7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Rectangle 7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Rectangle 7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Rectangle 7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Rectangle 8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Rectangle 8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Rectangle 8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Rectangle 8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5" name="Group 84"/>
              <p:cNvGrpSpPr>
                <a:grpSpLocks noChangeAspect="1"/>
              </p:cNvGrpSpPr>
              <p:nvPr/>
            </p:nvGrpSpPr>
            <p:grpSpPr>
              <a:xfrm>
                <a:off x="4954173" y="1692174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6" name="Rectangle 8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Rectangle 8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Rectangle 9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" name="Rectangle 9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Rectangle 9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Rectangle 9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Rectangle 9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6" name="Group 95"/>
              <p:cNvGrpSpPr>
                <a:grpSpLocks noChangeAspect="1"/>
              </p:cNvGrpSpPr>
              <p:nvPr/>
            </p:nvGrpSpPr>
            <p:grpSpPr>
              <a:xfrm>
                <a:off x="5349444" y="1692174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7" name="Rectangle 96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Rectangle 97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Rectangle 98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Rectangle 99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Rectangle 10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Rectangle 101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Rectangle 102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Rectangle 103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Rectangle 104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Rectangle 105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07" name="Rectangle 106"/>
            <p:cNvSpPr>
              <a:spLocks noChangeAspect="1"/>
            </p:cNvSpPr>
            <p:nvPr/>
          </p:nvSpPr>
          <p:spPr>
            <a:xfrm>
              <a:off x="7429622" y="3072501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Rectangle 107"/>
            <p:cNvSpPr>
              <a:spLocks noChangeAspect="1"/>
            </p:cNvSpPr>
            <p:nvPr/>
          </p:nvSpPr>
          <p:spPr>
            <a:xfrm>
              <a:off x="7430369" y="2545757"/>
              <a:ext cx="229722" cy="22972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9" name="Group 108"/>
          <p:cNvGrpSpPr>
            <a:grpSpLocks noChangeAspect="1"/>
          </p:cNvGrpSpPr>
          <p:nvPr/>
        </p:nvGrpSpPr>
        <p:grpSpPr>
          <a:xfrm>
            <a:off x="3050177" y="1085262"/>
            <a:ext cx="229722" cy="2238394"/>
            <a:chOff x="3882188" y="2366825"/>
            <a:chExt cx="182880" cy="1781961"/>
          </a:xfrm>
        </p:grpSpPr>
        <p:sp>
          <p:nvSpPr>
            <p:cNvPr id="110" name="Rectangle 109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" name="Rectangle 110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" name="Rectangle 111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" name="Rectangle 112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" name="Rectangle 113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Rectangle 114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Rectangle 115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Rectangle 116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Rectangle 117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Rectangle 11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20" name="Rectangle 119"/>
          <p:cNvSpPr/>
          <p:nvPr/>
        </p:nvSpPr>
        <p:spPr>
          <a:xfrm>
            <a:off x="2709879" y="919644"/>
            <a:ext cx="4595188" cy="2500648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1" name="Text Placeholder 2"/>
          <p:cNvSpPr txBox="1">
            <a:spLocks/>
          </p:cNvSpPr>
          <p:nvPr/>
        </p:nvSpPr>
        <p:spPr bwMode="auto">
          <a:xfrm>
            <a:off x="1707969" y="3887603"/>
            <a:ext cx="6545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92 + 10 = 10 tens + 2 ones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2" name="Text Placeholder 2"/>
          <p:cNvSpPr txBox="1">
            <a:spLocks/>
          </p:cNvSpPr>
          <p:nvPr/>
        </p:nvSpPr>
        <p:spPr bwMode="auto">
          <a:xfrm>
            <a:off x="2295635" y="4228422"/>
            <a:ext cx="61746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92 + 10 = 100 + 0 tens + 2 ones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3" name="Text Placeholder 2"/>
          <p:cNvSpPr txBox="1">
            <a:spLocks/>
          </p:cNvSpPr>
          <p:nvPr/>
        </p:nvSpPr>
        <p:spPr bwMode="auto">
          <a:xfrm>
            <a:off x="2602394" y="1830859"/>
            <a:ext cx="56007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100</a:t>
            </a:r>
            <a:endParaRPr lang="en-US" sz="4800" b="1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5" name="Text Placeholder 2"/>
          <p:cNvSpPr txBox="1">
            <a:spLocks/>
          </p:cNvSpPr>
          <p:nvPr/>
        </p:nvSpPr>
        <p:spPr bwMode="auto">
          <a:xfrm>
            <a:off x="571500" y="4332625"/>
            <a:ext cx="17136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Plus 10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6" name="Text Placeholder 2"/>
          <p:cNvSpPr txBox="1">
            <a:spLocks/>
          </p:cNvSpPr>
          <p:nvPr/>
        </p:nvSpPr>
        <p:spPr bwMode="auto">
          <a:xfrm>
            <a:off x="2358188" y="3525791"/>
            <a:ext cx="4293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92 = 9 tens + 2 ones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20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0" grpId="0" animBg="1"/>
      <p:bldP spid="121" grpId="0" build="p"/>
      <p:bldP spid="122" grpId="0" build="p"/>
      <p:bldP spid="123" grpId="0" build="p"/>
      <p:bldP spid="125" grpId="0" build="p"/>
      <p:bldP spid="126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6991</TotalTime>
  <Words>1112</Words>
  <Application>Microsoft Office PowerPoint</Application>
  <PresentationFormat>On-screen Show (16:9)</PresentationFormat>
  <Paragraphs>605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Courier New</vt:lpstr>
      <vt:lpstr>Orly's Font 2</vt:lpstr>
      <vt:lpstr>MS PGothic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311</cp:revision>
  <dcterms:created xsi:type="dcterms:W3CDTF">2011-06-12T17:04:43Z</dcterms:created>
  <dcterms:modified xsi:type="dcterms:W3CDTF">2015-06-07T14:20:09Z</dcterms:modified>
</cp:coreProperties>
</file>